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0" r:id="rId2"/>
    <p:sldId id="28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03" autoAdjust="0"/>
    <p:restoredTop sz="94660"/>
  </p:normalViewPr>
  <p:slideViewPr>
    <p:cSldViewPr snapToGrid="0">
      <p:cViewPr>
        <p:scale>
          <a:sx n="109" d="100"/>
          <a:sy n="109" d="100"/>
        </p:scale>
        <p:origin x="14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7F265-0F96-469E-8949-192D2CAA0E88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03B53-88A8-4C08-853F-37CAA6D10D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0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515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64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A142B-638E-F716-A681-4C9309939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252A25-8FBB-D2B8-8FB6-4A496C577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BAB335-3D66-DE4E-58C5-31E9DD26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4562CA-BCD2-9E9B-7BCA-DF718247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67FE8-A868-288F-B489-27F12B15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6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97BF8-1500-C4FB-5F94-21F36339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2C3B5-9C5D-D348-F46B-B0303E0D0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082EBF-5E5C-7442-26AE-CE0EA522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633102-718B-6EB6-C628-864F1CF7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64B7D-78D1-4F60-DF70-82987621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13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46F310-F538-47B8-4A35-ED3AD911C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61557F-AC9A-DE80-C9C9-680F97C6C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29DC8A-A870-44BD-AC99-3229E3D4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906B75-76C5-2143-651C-49D100A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FF1DFC-AB9A-A839-92A1-3CDEECF6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71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e du titre"/>
          <p:cNvSpPr txBox="1">
            <a:spLocks noGrp="1"/>
          </p:cNvSpPr>
          <p:nvPr>
            <p:ph type="title"/>
          </p:nvPr>
        </p:nvSpPr>
        <p:spPr>
          <a:xfrm>
            <a:off x="970359" y="1184970"/>
            <a:ext cx="10251282" cy="2287786"/>
          </a:xfrm>
          <a:prstGeom prst="rect">
            <a:avLst/>
          </a:prstGeom>
        </p:spPr>
        <p:txBody>
          <a:bodyPr/>
          <a:lstStyle>
            <a:lvl1pPr algn="ctr" defTabSz="412750">
              <a:lnSpc>
                <a:spcPct val="100000"/>
              </a:lnSpc>
              <a:defRPr sz="5600" b="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70359" y="3535263"/>
            <a:ext cx="10251282" cy="781348"/>
          </a:xfrm>
          <a:prstGeom prst="rect">
            <a:avLst/>
          </a:prstGeom>
        </p:spPr>
        <p:txBody>
          <a:bodyPr/>
          <a:lstStyle>
            <a:lvl1pPr algn="ctr">
              <a:defRPr sz="2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114300" algn="ctr">
              <a:defRPr sz="2200" b="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228600" algn="ctr">
              <a:defRPr sz="2200" b="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342900" algn="ctr">
              <a:defRPr sz="2200" b="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457200" algn="ctr">
              <a:defRPr sz="2200" b="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79962" y="6491883"/>
            <a:ext cx="225826" cy="234157"/>
          </a:xfrm>
          <a:prstGeom prst="rect">
            <a:avLst/>
          </a:prstGeom>
        </p:spPr>
        <p:txBody>
          <a:bodyPr anchor="t"/>
          <a:lstStyle>
            <a:lvl1pPr defTabSz="412750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2406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E35B6-94AD-8CE9-75B8-B7ED789A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D31827-C722-6BBD-0376-FA5D1876C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9CE1C2-022E-02F8-13CE-0F937EC8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7A3BA8-8668-F0B5-3420-EBA4BDDF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3BD8BB-9641-F502-3E41-C6B32C4D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12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3A911-8A90-2C66-A957-03A79306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D9F12E-4941-62BB-C202-C61551044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5C270D-128A-782E-3489-69D83F56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EF821-B2B7-DC15-68BC-88BB1001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44BC46-4F06-9D47-9804-61E45E9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89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3D44A-9C21-2481-86E6-14230F55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C90F7-4DDA-6BEF-1713-E0DE4C438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A8F0CA-9724-ADAA-097C-90D62B113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AAE066-B14F-EB20-1728-42537109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74DE34-75C1-B2CA-92B5-4D598EAF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3C3086-0838-9008-953E-2B6E9B96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42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14AD0F-D154-A244-0714-71C7D03B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50A37C-6557-A1C1-D97F-A380D9C54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ACF9EC-5F8B-4FF1-1678-75A54A614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23EE74-1DBF-8824-B2FA-41488B333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C339C8-EABC-1BBD-06FC-465520652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9EE929D-EB82-C3AE-51B6-4C905718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335483-4D6E-CB04-7AA3-05D42849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57A373-CE9C-1CCA-D095-C20E2014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19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032C3-D127-1A66-B991-3C00AB66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3E9FA7-27DD-8679-BCC1-1D2FFF1A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153731-5C8E-FB49-2581-A09AC1C0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ADD829-9A33-AD04-6331-28F6CAD3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53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41E668C-E50F-958C-283C-3F5CED89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665BDB-36EF-2F53-E0ED-BB9BB3CC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30DF15-9A42-F319-8389-70B36FF1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64EBA-0E32-AEB6-C161-EB38F6CF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3A0CC-9C31-900C-56EC-C04D381A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0FC8B9-1EAB-DB70-BD24-A18D660B6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689B8D-85D0-DC05-9748-168C204E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2B0612-DDDA-C9FD-E701-67AB0405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44BE0D-72C7-1B39-116C-44E09EBE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8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92D6B-88B9-47A6-5E98-4FA4394A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EC6163-EEE4-37C8-D9C5-8CBFA7148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E6F68B-137C-5782-68CC-B151ED138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6A4A45-C6E0-8F13-1536-1DC21C5B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8471D9-56E9-54C9-699F-C4091D6E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158284-AF6C-E4B8-AB92-4DADA721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6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040779-34EF-EFF5-CD55-77487D73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6C5754-78DE-D55B-48E8-B8BC6AB4D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2CCAA8-DAEF-06C1-5035-E0B307B73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5A057E-B2CF-4281-9E9A-076B386A3AC6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2DFE96-B8D1-FD01-AA8C-846CF44B2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965644-9D50-5869-AAA5-1505B7D51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B311F-AADE-4A1B-95D1-85E3D45CF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ixabay.com/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pixaba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EA41CA0B-E85F-1651-3C69-32FBF22BA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65" y="1288470"/>
            <a:ext cx="5148269" cy="422440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2" name="Image 31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400629B2-79F0-D17B-3B91-85816190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5562" b="20"/>
          <a:stretch/>
        </p:blipFill>
        <p:spPr>
          <a:xfrm>
            <a:off x="20" y="1282"/>
            <a:ext cx="9075400" cy="6856718"/>
          </a:xfrm>
          <a:prstGeom prst="rect">
            <a:avLst/>
          </a:prstGeom>
        </p:spPr>
      </p:pic>
      <p:pic>
        <p:nvPicPr>
          <p:cNvPr id="47" name="Image 46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1B6422A2-83A6-D7BC-52C1-20CC4A8EB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-1" b="77419"/>
          <a:stretch/>
        </p:blipFill>
        <p:spPr>
          <a:xfrm>
            <a:off x="9075420" y="1282"/>
            <a:ext cx="3116580" cy="1548738"/>
          </a:xfrm>
          <a:prstGeom prst="rect">
            <a:avLst/>
          </a:prstGeom>
        </p:spPr>
      </p:pic>
      <p:pic>
        <p:nvPicPr>
          <p:cNvPr id="48" name="Image 47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C9C3FE35-081F-344B-BA5A-23803BEBAD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8" t="77397" b="20"/>
          <a:stretch/>
        </p:blipFill>
        <p:spPr>
          <a:xfrm>
            <a:off x="9075420" y="5309260"/>
            <a:ext cx="3116580" cy="1548739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0B261A7-06AA-25AA-C1A0-7F9906806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5200" y="3746430"/>
            <a:ext cx="1558800" cy="1558800"/>
          </a:xfrm>
          <a:prstGeom prst="rect">
            <a:avLst/>
          </a:prstGeom>
        </p:spPr>
      </p:pic>
      <p:sp>
        <p:nvSpPr>
          <p:cNvPr id="51" name="“Allons voir …”, balade artistique dans le Parc…">
            <a:extLst>
              <a:ext uri="{FF2B5EF4-FFF2-40B4-BE49-F238E27FC236}">
                <a16:creationId xmlns:a16="http://schemas.microsoft.com/office/drawing/2014/main" id="{60202D60-B9C1-6426-2515-C11504D7C579}"/>
              </a:ext>
            </a:extLst>
          </p:cNvPr>
          <p:cNvSpPr txBox="1"/>
          <p:nvPr/>
        </p:nvSpPr>
        <p:spPr>
          <a:xfrm>
            <a:off x="9468068" y="2245289"/>
            <a:ext cx="1846957" cy="1012517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PHOTO ADAPTÉE </a:t>
            </a:r>
          </a:p>
          <a:p>
            <a:pPr marL="0" marR="0" lvl="0" indent="0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en arrière-plan pour passer derrière les bandes</a:t>
            </a:r>
          </a:p>
          <a:p>
            <a:pPr marL="0" marR="0" lvl="0" indent="0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fr-FR" sz="1100" dirty="0">
                <a:solidFill>
                  <a:srgbClr val="FF0000"/>
                </a:solidFill>
                <a:latin typeface="Barlow Medium"/>
                <a:sym typeface="Barlow Medium"/>
              </a:rPr>
              <a:t>(libre de droit, exemple : </a:t>
            </a:r>
            <a:r>
              <a:rPr lang="fr-FR" sz="1100" dirty="0">
                <a:solidFill>
                  <a:srgbClr val="FF0000"/>
                </a:solidFill>
                <a:latin typeface="Barlow Medium"/>
                <a:sym typeface="Barlow Medium"/>
                <a:hlinkClick r:id="rId6"/>
              </a:rPr>
              <a:t>www.pixabay.com</a:t>
            </a:r>
            <a:r>
              <a:rPr lang="fr-FR" sz="1100" dirty="0">
                <a:solidFill>
                  <a:srgbClr val="FF0000"/>
                </a:solidFill>
                <a:latin typeface="Barlow Medium"/>
                <a:sym typeface="Barlow Medium"/>
              </a:rPr>
              <a:t> )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rlow Medium"/>
              <a:sym typeface="Barlow Medium"/>
            </a:endParaRPr>
          </a:p>
        </p:txBody>
      </p:sp>
      <p:sp>
        <p:nvSpPr>
          <p:cNvPr id="52" name="11 JUIN - 11h-12h">
            <a:extLst>
              <a:ext uri="{FF2B5EF4-FFF2-40B4-BE49-F238E27FC236}">
                <a16:creationId xmlns:a16="http://schemas.microsoft.com/office/drawing/2014/main" id="{AC9DD945-E934-3F63-2ADD-FF78DD600B70}"/>
              </a:ext>
            </a:extLst>
          </p:cNvPr>
          <p:cNvSpPr txBox="1"/>
          <p:nvPr/>
        </p:nvSpPr>
        <p:spPr>
          <a:xfrm>
            <a:off x="9242782" y="216000"/>
            <a:ext cx="1402269" cy="732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971" tIns="19971" rIns="19971" bIns="19971">
            <a:spAutoFit/>
          </a:bodyPr>
          <a:lstStyle>
            <a:lvl1pPr algn="r" defTabSz="821530">
              <a:lnSpc>
                <a:spcPct val="90000"/>
              </a:lnSpc>
              <a:defRPr sz="5200" i="1" spc="0">
                <a:solidFill>
                  <a:srgbClr val="FFFFFF"/>
                </a:solidFill>
                <a:latin typeface="Barlow Semi Condensed Bold"/>
                <a:ea typeface="Barlow Semi Condensed Bold"/>
                <a:cs typeface="Barlow Semi Condensed Bold"/>
                <a:sym typeface="Barlow Semi Condensed Bold"/>
              </a:defRPr>
            </a:lvl1pPr>
          </a:lstStyle>
          <a:p>
            <a:pPr marL="0" marR="0" lvl="0" indent="0" algn="l" defTabSz="8215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1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ExtraBold" pitchFamily="2" charset="77"/>
                <a:sym typeface="Barlow Semi Condensed Bold"/>
              </a:rPr>
              <a:t>NN</a:t>
            </a:r>
            <a:r>
              <a:rPr kumimoji="0" sz="3000" b="1" i="1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ExtraBold" pitchFamily="2" charset="77"/>
                <a:sym typeface="Barlow Semi Condensed Bold"/>
              </a:rPr>
              <a:t> JUIN </a:t>
            </a:r>
            <a:r>
              <a:rPr kumimoji="0" sz="2600" b="1" i="1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ExtraBold" pitchFamily="2" charset="77"/>
                <a:sym typeface="Barlow Semi Condensed Bold"/>
              </a:rPr>
              <a:t> </a:t>
            </a:r>
            <a:r>
              <a:rPr kumimoji="0" 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ExtraBold" pitchFamily="2" charset="77"/>
                <a:sym typeface="Barlow Semi Condensed Bold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Medium" pitchFamily="2" charset="77"/>
                <a:sym typeface="Barlow Semi Condensed Bold"/>
              </a:rPr>
              <a:t>NN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Medium" pitchFamily="2" charset="77"/>
                <a:sym typeface="Barlow Semi Condensed Bold"/>
              </a:rPr>
              <a:t>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4674D"/>
              </a:solidFill>
              <a:effectLst/>
              <a:uLnTx/>
              <a:uFillTx/>
              <a:latin typeface="Barlow Semi Condensed Medium" pitchFamily="2" charset="77"/>
              <a:sym typeface="Barlow Semi Condensed Bold"/>
            </a:endParaRPr>
          </a:p>
        </p:txBody>
      </p:sp>
      <p:sp>
        <p:nvSpPr>
          <p:cNvPr id="53" name="“Allons voir …”, balade artistique dans le Parc…">
            <a:extLst>
              <a:ext uri="{FF2B5EF4-FFF2-40B4-BE49-F238E27FC236}">
                <a16:creationId xmlns:a16="http://schemas.microsoft.com/office/drawing/2014/main" id="{9DEBFADC-935D-85E1-35EF-B697FD505A24}"/>
              </a:ext>
            </a:extLst>
          </p:cNvPr>
          <p:cNvSpPr txBox="1"/>
          <p:nvPr/>
        </p:nvSpPr>
        <p:spPr>
          <a:xfrm>
            <a:off x="2973314" y="1804884"/>
            <a:ext cx="1395191" cy="2931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971" tIns="19971" rIns="19971" bIns="19971"/>
          <a:lstStyle/>
          <a:p>
            <a:pPr marL="0" marR="0" lvl="0" indent="0" algn="r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LE STAND</a:t>
            </a:r>
          </a:p>
        </p:txBody>
      </p:sp>
      <p:sp>
        <p:nvSpPr>
          <p:cNvPr id="54" name="“Allons voir …”, balade artistique dans le Parc…">
            <a:extLst>
              <a:ext uri="{FF2B5EF4-FFF2-40B4-BE49-F238E27FC236}">
                <a16:creationId xmlns:a16="http://schemas.microsoft.com/office/drawing/2014/main" id="{47420686-4DE7-8DBF-DCEF-BA4BE7C633EB}"/>
              </a:ext>
            </a:extLst>
          </p:cNvPr>
          <p:cNvSpPr txBox="1"/>
          <p:nvPr/>
        </p:nvSpPr>
        <p:spPr>
          <a:xfrm>
            <a:off x="2973314" y="2828584"/>
            <a:ext cx="1395191" cy="2931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971" tIns="19971" rIns="19971" bIns="19971"/>
          <a:lstStyle/>
          <a:p>
            <a:pPr marL="0" marR="0" lvl="0" indent="0" algn="r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REÇOIT</a:t>
            </a:r>
          </a:p>
        </p:txBody>
      </p:sp>
      <p:sp>
        <p:nvSpPr>
          <p:cNvPr id="55" name="“Allons voir …”, balade artistique dans le Parc…">
            <a:extLst>
              <a:ext uri="{FF2B5EF4-FFF2-40B4-BE49-F238E27FC236}">
                <a16:creationId xmlns:a16="http://schemas.microsoft.com/office/drawing/2014/main" id="{51DE1F43-1406-7962-EC1C-C2C34AFA617A}"/>
              </a:ext>
            </a:extLst>
          </p:cNvPr>
          <p:cNvSpPr txBox="1"/>
          <p:nvPr/>
        </p:nvSpPr>
        <p:spPr>
          <a:xfrm>
            <a:off x="2973314" y="4037816"/>
            <a:ext cx="1395191" cy="2931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971" tIns="19971" rIns="19971" bIns="19971"/>
          <a:lstStyle/>
          <a:p>
            <a:pPr marL="0" marR="0" lvl="0" indent="0" algn="r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PRÉSENTÉ PAR</a:t>
            </a:r>
          </a:p>
        </p:txBody>
      </p:sp>
      <p:sp>
        <p:nvSpPr>
          <p:cNvPr id="56" name="“Allons voir …”, balade artistique dans le Parc…">
            <a:extLst>
              <a:ext uri="{FF2B5EF4-FFF2-40B4-BE49-F238E27FC236}">
                <a16:creationId xmlns:a16="http://schemas.microsoft.com/office/drawing/2014/main" id="{5B9AF22C-FF46-0D46-E3FA-6C036F06DE02}"/>
              </a:ext>
            </a:extLst>
          </p:cNvPr>
          <p:cNvSpPr txBox="1"/>
          <p:nvPr/>
        </p:nvSpPr>
        <p:spPr>
          <a:xfrm>
            <a:off x="9492974" y="966592"/>
            <a:ext cx="1033151" cy="7328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Votre date et horaire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(reco : 30’)</a:t>
            </a:r>
          </a:p>
        </p:txBody>
      </p:sp>
      <p:sp>
        <p:nvSpPr>
          <p:cNvPr id="57" name="“Allons voir …”, balade artistique dans le Parc…">
            <a:extLst>
              <a:ext uri="{FF2B5EF4-FFF2-40B4-BE49-F238E27FC236}">
                <a16:creationId xmlns:a16="http://schemas.microsoft.com/office/drawing/2014/main" id="{6ABAF950-1241-75BB-F2EE-32A8704D4A67}"/>
              </a:ext>
            </a:extLst>
          </p:cNvPr>
          <p:cNvSpPr txBox="1"/>
          <p:nvPr/>
        </p:nvSpPr>
        <p:spPr>
          <a:xfrm>
            <a:off x="5941821" y="2993356"/>
            <a:ext cx="2726531" cy="7328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just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Sed maximum est in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amicitia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parem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esse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inferiori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.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Saepe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enim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excellentiae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quaedam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sunt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qualis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erat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Scipionis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in nostro, ut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ita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dicam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grege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.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Numquam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se ille Philo,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numquam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Rupilio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numquam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Mummio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anteposuit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numquam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inferioris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ordinis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amicis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Q.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vero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Maximum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fratrem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egregium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virum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omnino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sibi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nequaquam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parem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quod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anteibat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aetate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tamquam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superiorem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colebat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suosque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omnes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per se posse esse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ampliores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volebat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.</a:t>
            </a:r>
          </a:p>
        </p:txBody>
      </p:sp>
      <p:sp>
        <p:nvSpPr>
          <p:cNvPr id="58" name="“Allons voir …”, balade artistique dans le Parc…">
            <a:extLst>
              <a:ext uri="{FF2B5EF4-FFF2-40B4-BE49-F238E27FC236}">
                <a16:creationId xmlns:a16="http://schemas.microsoft.com/office/drawing/2014/main" id="{FEA6F984-C1CD-ACD6-F65F-369761DA54F8}"/>
              </a:ext>
            </a:extLst>
          </p:cNvPr>
          <p:cNvSpPr txBox="1"/>
          <p:nvPr/>
        </p:nvSpPr>
        <p:spPr>
          <a:xfrm>
            <a:off x="4641384" y="3236510"/>
            <a:ext cx="679272" cy="506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ctr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Logo « invité »</a:t>
            </a:r>
          </a:p>
        </p:txBody>
      </p:sp>
      <p:sp>
        <p:nvSpPr>
          <p:cNvPr id="59" name="“Allons voir …”, balade artistique dans le Parc…">
            <a:extLst>
              <a:ext uri="{FF2B5EF4-FFF2-40B4-BE49-F238E27FC236}">
                <a16:creationId xmlns:a16="http://schemas.microsoft.com/office/drawing/2014/main" id="{A300BF2D-F7BF-B91A-4375-1FFE99971B1E}"/>
              </a:ext>
            </a:extLst>
          </p:cNvPr>
          <p:cNvSpPr txBox="1"/>
          <p:nvPr/>
        </p:nvSpPr>
        <p:spPr>
          <a:xfrm>
            <a:off x="4669923" y="4393514"/>
            <a:ext cx="622195" cy="506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ctr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Photos du speaker</a:t>
            </a:r>
          </a:p>
        </p:txBody>
      </p:sp>
      <p:sp>
        <p:nvSpPr>
          <p:cNvPr id="60" name="“Allons voir …”, balade artistique dans le Parc…">
            <a:extLst>
              <a:ext uri="{FF2B5EF4-FFF2-40B4-BE49-F238E27FC236}">
                <a16:creationId xmlns:a16="http://schemas.microsoft.com/office/drawing/2014/main" id="{83840156-87A2-1AA9-90E4-81338F8B1355}"/>
              </a:ext>
            </a:extLst>
          </p:cNvPr>
          <p:cNvSpPr txBox="1"/>
          <p:nvPr/>
        </p:nvSpPr>
        <p:spPr>
          <a:xfrm>
            <a:off x="4756673" y="2052910"/>
            <a:ext cx="448695" cy="5061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ctr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fr-FR" sz="1100" dirty="0">
                <a:solidFill>
                  <a:srgbClr val="2C654F"/>
                </a:solidFill>
                <a:latin typeface="Barlow Medium"/>
                <a:sym typeface="Barlow Medium"/>
              </a:rPr>
              <a:t>Votre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logo</a:t>
            </a:r>
          </a:p>
        </p:txBody>
      </p:sp>
      <p:sp>
        <p:nvSpPr>
          <p:cNvPr id="61" name="“Allons voir …”, balade artistique dans le Parc…">
            <a:extLst>
              <a:ext uri="{FF2B5EF4-FFF2-40B4-BE49-F238E27FC236}">
                <a16:creationId xmlns:a16="http://schemas.microsoft.com/office/drawing/2014/main" id="{41304E08-F356-384D-5141-5136ADCD2E68}"/>
              </a:ext>
            </a:extLst>
          </p:cNvPr>
          <p:cNvSpPr txBox="1"/>
          <p:nvPr/>
        </p:nvSpPr>
        <p:spPr>
          <a:xfrm>
            <a:off x="6981208" y="675918"/>
            <a:ext cx="984779" cy="331363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just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Votre logo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E034645E-DC41-A9F7-3D85-EA3E05056A1D}"/>
              </a:ext>
            </a:extLst>
          </p:cNvPr>
          <p:cNvSpPr/>
          <p:nvPr/>
        </p:nvSpPr>
        <p:spPr>
          <a:xfrm>
            <a:off x="4452558" y="1716590"/>
            <a:ext cx="1080000" cy="1080000"/>
          </a:xfrm>
          <a:prstGeom prst="ellipse">
            <a:avLst/>
          </a:prstGeom>
          <a:noFill/>
          <a:ln>
            <a:solidFill>
              <a:srgbClr val="066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479CF4E9-7838-9145-70BA-B1D98CBDC275}"/>
              </a:ext>
            </a:extLst>
          </p:cNvPr>
          <p:cNvSpPr/>
          <p:nvPr/>
        </p:nvSpPr>
        <p:spPr>
          <a:xfrm>
            <a:off x="4452558" y="2883837"/>
            <a:ext cx="1080000" cy="1080000"/>
          </a:xfrm>
          <a:prstGeom prst="ellipse">
            <a:avLst/>
          </a:prstGeom>
          <a:noFill/>
          <a:ln>
            <a:solidFill>
              <a:srgbClr val="066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6B58D502-EA6A-6D53-41F1-FBF02D7CE1AD}"/>
              </a:ext>
            </a:extLst>
          </p:cNvPr>
          <p:cNvSpPr>
            <a:spLocks noChangeAspect="1"/>
          </p:cNvSpPr>
          <p:nvPr/>
        </p:nvSpPr>
        <p:spPr>
          <a:xfrm>
            <a:off x="4452558" y="4089604"/>
            <a:ext cx="1080000" cy="1080000"/>
          </a:xfrm>
          <a:prstGeom prst="ellipse">
            <a:avLst/>
          </a:prstGeom>
          <a:noFill/>
          <a:ln w="19050">
            <a:solidFill>
              <a:srgbClr val="066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4475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FAF355A9-A16E-0C94-79E8-D51453AEC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65" y="1288470"/>
            <a:ext cx="5148269" cy="42244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Image 10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AC6CF9D4-AF58-BFA0-74DC-5E2B883B6E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5574" b="20"/>
          <a:stretch/>
        </p:blipFill>
        <p:spPr>
          <a:xfrm>
            <a:off x="21" y="1282"/>
            <a:ext cx="9073876" cy="6856718"/>
          </a:xfrm>
          <a:prstGeom prst="rect">
            <a:avLst/>
          </a:prstGeom>
        </p:spPr>
      </p:pic>
      <p:pic>
        <p:nvPicPr>
          <p:cNvPr id="12" name="Image 11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41001650-2811-2B7A-6E97-66D7845EAF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5" t="-1" r="1" b="77419"/>
          <a:stretch/>
        </p:blipFill>
        <p:spPr>
          <a:xfrm>
            <a:off x="9073897" y="1282"/>
            <a:ext cx="3118103" cy="1548738"/>
          </a:xfrm>
          <a:prstGeom prst="rect">
            <a:avLst/>
          </a:prstGeom>
        </p:spPr>
      </p:pic>
      <p:pic>
        <p:nvPicPr>
          <p:cNvPr id="15" name="Image 14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137A81D6-2F4D-D9C4-1B15-A67B1EFA1D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5" t="77397" r="1" b="20"/>
          <a:stretch/>
        </p:blipFill>
        <p:spPr>
          <a:xfrm>
            <a:off x="9073897" y="5309260"/>
            <a:ext cx="3118103" cy="15487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013CBBF-7C13-541B-6DA4-D25EAFA43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5200" y="3746430"/>
            <a:ext cx="1558800" cy="1558800"/>
          </a:xfrm>
          <a:prstGeom prst="rect">
            <a:avLst/>
          </a:prstGeom>
        </p:spPr>
      </p:pic>
      <p:sp>
        <p:nvSpPr>
          <p:cNvPr id="21" name="“Allons voir …”, balade artistique dans le Parc…">
            <a:extLst>
              <a:ext uri="{FF2B5EF4-FFF2-40B4-BE49-F238E27FC236}">
                <a16:creationId xmlns:a16="http://schemas.microsoft.com/office/drawing/2014/main" id="{28D970DB-E930-5BBE-AA1B-5D1154248450}"/>
              </a:ext>
            </a:extLst>
          </p:cNvPr>
          <p:cNvSpPr txBox="1"/>
          <p:nvPr/>
        </p:nvSpPr>
        <p:spPr>
          <a:xfrm>
            <a:off x="9468068" y="2245289"/>
            <a:ext cx="1846957" cy="1012517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PHOTO ADAPTÉE 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en arrière-plan pour passer derrière les bandes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(libre de droit, exemple :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  <a:hlinkClick r:id="rId7"/>
              </a:rPr>
              <a:t>www.pixabay.com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 ) </a:t>
            </a:r>
          </a:p>
        </p:txBody>
      </p:sp>
      <p:sp>
        <p:nvSpPr>
          <p:cNvPr id="30" name="11 JUIN - 11h-12h">
            <a:extLst>
              <a:ext uri="{FF2B5EF4-FFF2-40B4-BE49-F238E27FC236}">
                <a16:creationId xmlns:a16="http://schemas.microsoft.com/office/drawing/2014/main" id="{2C999240-C958-4B54-08E1-697B72E52032}"/>
              </a:ext>
            </a:extLst>
          </p:cNvPr>
          <p:cNvSpPr txBox="1"/>
          <p:nvPr/>
        </p:nvSpPr>
        <p:spPr>
          <a:xfrm>
            <a:off x="9242782" y="216000"/>
            <a:ext cx="1402269" cy="732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971" tIns="19971" rIns="19971" bIns="19971">
            <a:spAutoFit/>
          </a:bodyPr>
          <a:lstStyle>
            <a:lvl1pPr algn="r" defTabSz="821530">
              <a:lnSpc>
                <a:spcPct val="90000"/>
              </a:lnSpc>
              <a:defRPr sz="5200" i="1" spc="0">
                <a:solidFill>
                  <a:srgbClr val="FFFFFF"/>
                </a:solidFill>
                <a:latin typeface="Barlow Semi Condensed Bold"/>
                <a:ea typeface="Barlow Semi Condensed Bold"/>
                <a:cs typeface="Barlow Semi Condensed Bold"/>
                <a:sym typeface="Barlow Semi Condensed Bold"/>
              </a:defRPr>
            </a:lvl1pPr>
          </a:lstStyle>
          <a:p>
            <a:pPr marL="0" marR="0" lvl="0" indent="0" algn="l" defTabSz="8215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1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ExtraBold" pitchFamily="2" charset="77"/>
                <a:sym typeface="Barlow Semi Condensed Bold"/>
              </a:rPr>
              <a:t>NN</a:t>
            </a:r>
            <a:r>
              <a:rPr kumimoji="0" sz="3000" b="1" i="1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ExtraBold" pitchFamily="2" charset="77"/>
                <a:sym typeface="Barlow Semi Condensed Bold"/>
              </a:rPr>
              <a:t> JUIN </a:t>
            </a:r>
            <a:r>
              <a:rPr kumimoji="0" sz="2600" b="1" i="1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ExtraBold" pitchFamily="2" charset="77"/>
                <a:sym typeface="Barlow Semi Condensed Bold"/>
              </a:rPr>
              <a:t> </a:t>
            </a:r>
            <a:r>
              <a:rPr kumimoji="0" 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ExtraBold" pitchFamily="2" charset="77"/>
                <a:sym typeface="Barlow Semi Condensed Bold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Medium" pitchFamily="2" charset="77"/>
                <a:sym typeface="Barlow Semi Condensed Bold"/>
              </a:rPr>
              <a:t>NN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4674D"/>
                </a:solidFill>
                <a:effectLst/>
                <a:uLnTx/>
                <a:uFillTx/>
                <a:latin typeface="Barlow Semi Condensed Medium" pitchFamily="2" charset="77"/>
                <a:sym typeface="Barlow Semi Condensed Bold"/>
              </a:rPr>
              <a:t>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4674D"/>
              </a:solidFill>
              <a:effectLst/>
              <a:uLnTx/>
              <a:uFillTx/>
              <a:latin typeface="Barlow Semi Condensed Medium" pitchFamily="2" charset="77"/>
              <a:sym typeface="Barlow Semi Condensed Bold"/>
            </a:endParaRPr>
          </a:p>
        </p:txBody>
      </p:sp>
      <p:sp>
        <p:nvSpPr>
          <p:cNvPr id="32" name="“Allons voir …”, balade artistique dans le Parc…">
            <a:extLst>
              <a:ext uri="{FF2B5EF4-FFF2-40B4-BE49-F238E27FC236}">
                <a16:creationId xmlns:a16="http://schemas.microsoft.com/office/drawing/2014/main" id="{30846D28-F86D-DFC7-BE0C-778166BCB604}"/>
              </a:ext>
            </a:extLst>
          </p:cNvPr>
          <p:cNvSpPr txBox="1"/>
          <p:nvPr/>
        </p:nvSpPr>
        <p:spPr>
          <a:xfrm>
            <a:off x="3430518" y="1804884"/>
            <a:ext cx="5237834" cy="6554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971" tIns="19971" rIns="19971" bIns="19971"/>
          <a:lstStyle/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TITRE TITRE TITRE TITRE TITRE TITRE</a:t>
            </a:r>
          </a:p>
        </p:txBody>
      </p:sp>
      <p:sp>
        <p:nvSpPr>
          <p:cNvPr id="34" name="“Allons voir …”, balade artistique dans le Parc…">
            <a:extLst>
              <a:ext uri="{FF2B5EF4-FFF2-40B4-BE49-F238E27FC236}">
                <a16:creationId xmlns:a16="http://schemas.microsoft.com/office/drawing/2014/main" id="{63641E60-89BF-3CFF-EBA0-DB300CF6B584}"/>
              </a:ext>
            </a:extLst>
          </p:cNvPr>
          <p:cNvSpPr txBox="1"/>
          <p:nvPr/>
        </p:nvSpPr>
        <p:spPr>
          <a:xfrm>
            <a:off x="9492974" y="966592"/>
            <a:ext cx="1033151" cy="7328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Votre date et horaire</a:t>
            </a:r>
          </a:p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(reco : 30’)</a:t>
            </a:r>
          </a:p>
        </p:txBody>
      </p:sp>
      <p:sp>
        <p:nvSpPr>
          <p:cNvPr id="35" name="“Allons voir …”, balade artistique dans le Parc…">
            <a:extLst>
              <a:ext uri="{FF2B5EF4-FFF2-40B4-BE49-F238E27FC236}">
                <a16:creationId xmlns:a16="http://schemas.microsoft.com/office/drawing/2014/main" id="{C1AC4544-21A1-F8ED-AA43-7C1C37388B07}"/>
              </a:ext>
            </a:extLst>
          </p:cNvPr>
          <p:cNvSpPr txBox="1"/>
          <p:nvPr/>
        </p:nvSpPr>
        <p:spPr>
          <a:xfrm>
            <a:off x="3430518" y="2369897"/>
            <a:ext cx="5237834" cy="7328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SYNOPSIS … Sed maximum est in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amicitia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parem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esse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inferiori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.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Saepe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enim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excellentiae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quaedam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sunt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qualis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erat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Scipionis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in nostro, ut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ita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dicam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grege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.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Numquam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se ille Philo,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numquam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Rupilio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numquam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Mummio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anteposuit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numquam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inferioris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ordinis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amicis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Q.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vero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Maximum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fratrem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egregium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virum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omnino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sibi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nequaquam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parem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quod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anteibat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aetate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tamquam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superiorem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colebat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suosque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omnes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per se posse esse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ampliores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volebat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2C654F"/>
                </a:solidFill>
                <a:effectLst/>
                <a:uLnTx/>
                <a:uFillTx/>
                <a:latin typeface="Barlow Medium"/>
                <a:sym typeface="Barlow Medium"/>
              </a:rPr>
              <a:t>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C73A521-CF05-54DD-90DA-C154F7D9CFEC}"/>
              </a:ext>
            </a:extLst>
          </p:cNvPr>
          <p:cNvSpPr txBox="1"/>
          <p:nvPr/>
        </p:nvSpPr>
        <p:spPr>
          <a:xfrm>
            <a:off x="336530" y="5463067"/>
            <a:ext cx="2671373" cy="5583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003" tIns="25003" rIns="25003" bIns="25003" numCol="1" spcCol="38100" rtlCol="0" anchor="t">
            <a:spAutoFit/>
          </a:bodyPr>
          <a:lstStyle/>
          <a:p>
            <a:pPr marL="0" marR="0" lvl="0" indent="0" algn="r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Medium" pitchFamily="2" charset="77"/>
                <a:sym typeface="Barlow Medium"/>
              </a:rPr>
              <a:t>Avec</a:t>
            </a:r>
          </a:p>
          <a:p>
            <a:pPr marL="0" marR="0" lvl="0" indent="0" algn="r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Medium" pitchFamily="2" charset="77"/>
                <a:sym typeface="Barlow Medium"/>
              </a:rPr>
              <a:t>Prénom NOM Fonction</a:t>
            </a:r>
          </a:p>
          <a:p>
            <a:pPr marL="0" marR="0" lvl="0" indent="0" algn="r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0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Medium" pitchFamily="2" charset="77"/>
                <a:sym typeface="Barlow Medium"/>
              </a:rPr>
              <a:t>Prénom NOM Fonction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Medium" pitchFamily="2" charset="77"/>
              <a:sym typeface="Barlow Medium"/>
            </a:endParaRPr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9D6A824F-2BEB-73D6-D882-6CCCD2921BA9}"/>
              </a:ext>
            </a:extLst>
          </p:cNvPr>
          <p:cNvSpPr/>
          <p:nvPr/>
        </p:nvSpPr>
        <p:spPr>
          <a:xfrm>
            <a:off x="3121817" y="5307362"/>
            <a:ext cx="1245922" cy="158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miter lim="400000"/>
          </a:ln>
        </p:spPr>
        <p:txBody>
          <a:bodyPr lIns="20288" tIns="20288" rIns="20288" bIns="20288" anchor="ctr"/>
          <a:lstStyle/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>
                <a:solidFill>
                  <a:srgbClr val="44D295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44D295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8" name="Rectangle">
            <a:extLst>
              <a:ext uri="{FF2B5EF4-FFF2-40B4-BE49-F238E27FC236}">
                <a16:creationId xmlns:a16="http://schemas.microsoft.com/office/drawing/2014/main" id="{82603D6D-1C1B-B9FE-5EFE-7699D0151375}"/>
              </a:ext>
            </a:extLst>
          </p:cNvPr>
          <p:cNvSpPr/>
          <p:nvPr/>
        </p:nvSpPr>
        <p:spPr>
          <a:xfrm>
            <a:off x="4455427" y="5307915"/>
            <a:ext cx="1245922" cy="158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miter lim="400000"/>
          </a:ln>
        </p:spPr>
        <p:txBody>
          <a:bodyPr lIns="20288" tIns="20288" rIns="20288" bIns="20288" anchor="ctr"/>
          <a:lstStyle/>
          <a:p>
            <a:pPr marL="0" marR="0" lvl="0" indent="0" algn="l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>
                <a:solidFill>
                  <a:srgbClr val="44D295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44D295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" name="“Allons voir …”, balade artistique dans le Parc…">
            <a:extLst>
              <a:ext uri="{FF2B5EF4-FFF2-40B4-BE49-F238E27FC236}">
                <a16:creationId xmlns:a16="http://schemas.microsoft.com/office/drawing/2014/main" id="{3A8AF647-0C92-C0AA-7F9E-953B14062C32}"/>
              </a:ext>
            </a:extLst>
          </p:cNvPr>
          <p:cNvSpPr txBox="1"/>
          <p:nvPr/>
        </p:nvSpPr>
        <p:spPr>
          <a:xfrm>
            <a:off x="6981208" y="675918"/>
            <a:ext cx="984779" cy="331363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just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Votre logo</a:t>
            </a:r>
          </a:p>
        </p:txBody>
      </p:sp>
      <p:sp>
        <p:nvSpPr>
          <p:cNvPr id="40" name="“Allons voir …”, balade artistique dans le Parc…">
            <a:extLst>
              <a:ext uri="{FF2B5EF4-FFF2-40B4-BE49-F238E27FC236}">
                <a16:creationId xmlns:a16="http://schemas.microsoft.com/office/drawing/2014/main" id="{FE13B7AF-648E-8049-1EEB-6329E15C1C8A}"/>
              </a:ext>
            </a:extLst>
          </p:cNvPr>
          <p:cNvSpPr txBox="1"/>
          <p:nvPr/>
        </p:nvSpPr>
        <p:spPr>
          <a:xfrm>
            <a:off x="3376595" y="5855711"/>
            <a:ext cx="684661" cy="331363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just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Photo </a:t>
            </a:r>
          </a:p>
          <a:p>
            <a:pPr marL="0" marR="0" lvl="0" indent="0" algn="just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speaker</a:t>
            </a:r>
          </a:p>
        </p:txBody>
      </p:sp>
      <p:sp>
        <p:nvSpPr>
          <p:cNvPr id="41" name="“Allons voir …”, balade artistique dans le Parc…">
            <a:extLst>
              <a:ext uri="{FF2B5EF4-FFF2-40B4-BE49-F238E27FC236}">
                <a16:creationId xmlns:a16="http://schemas.microsoft.com/office/drawing/2014/main" id="{E8953EFA-E1CF-5D05-AFA4-BEE7BDCD5A63}"/>
              </a:ext>
            </a:extLst>
          </p:cNvPr>
          <p:cNvSpPr txBox="1"/>
          <p:nvPr/>
        </p:nvSpPr>
        <p:spPr>
          <a:xfrm>
            <a:off x="4710536" y="5855710"/>
            <a:ext cx="697806" cy="331363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971" tIns="19971" rIns="19971" bIns="19971">
            <a:noAutofit/>
          </a:bodyPr>
          <a:lstStyle/>
          <a:p>
            <a:pPr marL="0" marR="0" lvl="0" indent="0" algn="just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Photo </a:t>
            </a:r>
          </a:p>
          <a:p>
            <a:pPr marL="0" marR="0" lvl="0" indent="0" algn="just" defTabSz="410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2C654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rlow Medium"/>
                <a:sym typeface="Barlow Medium"/>
              </a:rPr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33545410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257</Words>
  <Application>Microsoft Macintosh PowerPoint</Application>
  <PresentationFormat>Grand écran</PresentationFormat>
  <Paragraphs>30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Barlow Medium</vt:lpstr>
      <vt:lpstr>Barlow Semi Condensed ExtraBold</vt:lpstr>
      <vt:lpstr>Barlow Semi Condensed Medium</vt:lpstr>
      <vt:lpstr>Helvetica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REPOLT Tristan</dc:creator>
  <cp:lastModifiedBy>Alain Renaudin</cp:lastModifiedBy>
  <cp:revision>33</cp:revision>
  <dcterms:created xsi:type="dcterms:W3CDTF">2024-03-15T15:03:06Z</dcterms:created>
  <dcterms:modified xsi:type="dcterms:W3CDTF">2024-04-05T10:46:37Z</dcterms:modified>
</cp:coreProperties>
</file>